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54" d="100"/>
          <a:sy n="54" d="100"/>
        </p:scale>
        <p:origin x="43" y="9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316016-DD23-4C88-A224-420D0415901B}" type="doc">
      <dgm:prSet loTypeId="urn:microsoft.com/office/officeart/2005/8/layout/cycle5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88AABE8-AB94-4675-9699-1089A2039420}">
      <dgm:prSet phldrT="[Text]"/>
      <dgm:spPr/>
      <dgm:t>
        <a:bodyPr/>
        <a:lstStyle/>
        <a:p>
          <a:r>
            <a:rPr lang="en-US" dirty="0"/>
            <a:t>Learn</a:t>
          </a:r>
        </a:p>
      </dgm:t>
    </dgm:pt>
    <dgm:pt modelId="{5D970A6E-700B-4659-899A-8B5C4D39AEB0}" type="parTrans" cxnId="{38ED4F57-E621-4992-86FA-4E0757C6F09E}">
      <dgm:prSet/>
      <dgm:spPr/>
      <dgm:t>
        <a:bodyPr/>
        <a:lstStyle/>
        <a:p>
          <a:endParaRPr lang="en-US"/>
        </a:p>
      </dgm:t>
    </dgm:pt>
    <dgm:pt modelId="{13F2D74E-1A2F-4812-8996-82474D46A542}" type="sibTrans" cxnId="{38ED4F57-E621-4992-86FA-4E0757C6F09E}">
      <dgm:prSet/>
      <dgm:spPr/>
      <dgm:t>
        <a:bodyPr/>
        <a:lstStyle/>
        <a:p>
          <a:endParaRPr lang="en-US"/>
        </a:p>
      </dgm:t>
    </dgm:pt>
    <dgm:pt modelId="{C4B117F2-6D3E-4FAD-B44C-BF66D25F01B2}">
      <dgm:prSet phldrT="[Text]"/>
      <dgm:spPr/>
      <dgm:t>
        <a:bodyPr/>
        <a:lstStyle/>
        <a:p>
          <a:r>
            <a:rPr lang="en-US" dirty="0"/>
            <a:t>Trial</a:t>
          </a:r>
        </a:p>
      </dgm:t>
    </dgm:pt>
    <dgm:pt modelId="{F0158E42-0B13-4227-900A-71F613BF9063}" type="parTrans" cxnId="{7CBC1130-3263-480E-A337-F5904AEB62B8}">
      <dgm:prSet/>
      <dgm:spPr/>
      <dgm:t>
        <a:bodyPr/>
        <a:lstStyle/>
        <a:p>
          <a:endParaRPr lang="en-US"/>
        </a:p>
      </dgm:t>
    </dgm:pt>
    <dgm:pt modelId="{20578CD6-67D7-4124-BB17-839369FDB97D}" type="sibTrans" cxnId="{7CBC1130-3263-480E-A337-F5904AEB62B8}">
      <dgm:prSet/>
      <dgm:spPr/>
      <dgm:t>
        <a:bodyPr/>
        <a:lstStyle/>
        <a:p>
          <a:endParaRPr lang="en-US"/>
        </a:p>
      </dgm:t>
    </dgm:pt>
    <dgm:pt modelId="{3EF867D6-E68E-413E-AA50-4284FA31B69F}">
      <dgm:prSet phldrT="[Text]"/>
      <dgm:spPr/>
      <dgm:t>
        <a:bodyPr/>
        <a:lstStyle/>
        <a:p>
          <a:r>
            <a:rPr lang="en-US" dirty="0"/>
            <a:t>Error</a:t>
          </a:r>
        </a:p>
      </dgm:t>
    </dgm:pt>
    <dgm:pt modelId="{E7BBC9CE-B72B-48CF-B10C-AB28373EDD5C}" type="parTrans" cxnId="{F96A8D90-4FFB-4F84-8866-8932719692CF}">
      <dgm:prSet/>
      <dgm:spPr/>
      <dgm:t>
        <a:bodyPr/>
        <a:lstStyle/>
        <a:p>
          <a:endParaRPr lang="en-US"/>
        </a:p>
      </dgm:t>
    </dgm:pt>
    <dgm:pt modelId="{0ED63E9C-1C2B-4957-85AC-B7C759D92066}" type="sibTrans" cxnId="{F96A8D90-4FFB-4F84-8866-8932719692CF}">
      <dgm:prSet/>
      <dgm:spPr/>
      <dgm:t>
        <a:bodyPr/>
        <a:lstStyle/>
        <a:p>
          <a:endParaRPr lang="en-US"/>
        </a:p>
      </dgm:t>
    </dgm:pt>
    <dgm:pt modelId="{1132A714-52F5-4C75-9BF8-19A1CFD31853}" type="pres">
      <dgm:prSet presAssocID="{73316016-DD23-4C88-A224-420D0415901B}" presName="cycle" presStyleCnt="0">
        <dgm:presLayoutVars>
          <dgm:dir/>
          <dgm:resizeHandles val="exact"/>
        </dgm:presLayoutVars>
      </dgm:prSet>
      <dgm:spPr/>
    </dgm:pt>
    <dgm:pt modelId="{CE95D23C-7847-4C20-8CBA-FA180249CC37}" type="pres">
      <dgm:prSet presAssocID="{C88AABE8-AB94-4675-9699-1089A2039420}" presName="node" presStyleLbl="node1" presStyleIdx="0" presStyleCnt="3">
        <dgm:presLayoutVars>
          <dgm:bulletEnabled val="1"/>
        </dgm:presLayoutVars>
      </dgm:prSet>
      <dgm:spPr/>
    </dgm:pt>
    <dgm:pt modelId="{1EFB13A5-FD8B-4BB1-8D27-F2ED343B9608}" type="pres">
      <dgm:prSet presAssocID="{C88AABE8-AB94-4675-9699-1089A2039420}" presName="spNode" presStyleCnt="0"/>
      <dgm:spPr/>
    </dgm:pt>
    <dgm:pt modelId="{5336D4B8-60C1-4ABB-8893-BCECD755C70B}" type="pres">
      <dgm:prSet presAssocID="{13F2D74E-1A2F-4812-8996-82474D46A542}" presName="sibTrans" presStyleLbl="sibTrans1D1" presStyleIdx="0" presStyleCnt="3"/>
      <dgm:spPr/>
    </dgm:pt>
    <dgm:pt modelId="{B20B159A-DBCB-4630-9A53-4AB3BDF6FF55}" type="pres">
      <dgm:prSet presAssocID="{C4B117F2-6D3E-4FAD-B44C-BF66D25F01B2}" presName="node" presStyleLbl="node1" presStyleIdx="1" presStyleCnt="3">
        <dgm:presLayoutVars>
          <dgm:bulletEnabled val="1"/>
        </dgm:presLayoutVars>
      </dgm:prSet>
      <dgm:spPr/>
    </dgm:pt>
    <dgm:pt modelId="{7D78D6BE-30DE-416B-B3E1-34E901C63467}" type="pres">
      <dgm:prSet presAssocID="{C4B117F2-6D3E-4FAD-B44C-BF66D25F01B2}" presName="spNode" presStyleCnt="0"/>
      <dgm:spPr/>
    </dgm:pt>
    <dgm:pt modelId="{AB97B3BA-2828-40D5-A98A-248BA9DECC85}" type="pres">
      <dgm:prSet presAssocID="{20578CD6-67D7-4124-BB17-839369FDB97D}" presName="sibTrans" presStyleLbl="sibTrans1D1" presStyleIdx="1" presStyleCnt="3"/>
      <dgm:spPr/>
    </dgm:pt>
    <dgm:pt modelId="{9D6FD563-38FF-417C-9FF4-0232185F9D19}" type="pres">
      <dgm:prSet presAssocID="{3EF867D6-E68E-413E-AA50-4284FA31B69F}" presName="node" presStyleLbl="node1" presStyleIdx="2" presStyleCnt="3">
        <dgm:presLayoutVars>
          <dgm:bulletEnabled val="1"/>
        </dgm:presLayoutVars>
      </dgm:prSet>
      <dgm:spPr/>
    </dgm:pt>
    <dgm:pt modelId="{BEF1C503-A008-4F79-9AA8-C66A5177D3AC}" type="pres">
      <dgm:prSet presAssocID="{3EF867D6-E68E-413E-AA50-4284FA31B69F}" presName="spNode" presStyleCnt="0"/>
      <dgm:spPr/>
    </dgm:pt>
    <dgm:pt modelId="{14A3654C-736B-4950-8444-640F9D6FDC26}" type="pres">
      <dgm:prSet presAssocID="{0ED63E9C-1C2B-4957-85AC-B7C759D92066}" presName="sibTrans" presStyleLbl="sibTrans1D1" presStyleIdx="2" presStyleCnt="3"/>
      <dgm:spPr/>
    </dgm:pt>
  </dgm:ptLst>
  <dgm:cxnLst>
    <dgm:cxn modelId="{7CBC1130-3263-480E-A337-F5904AEB62B8}" srcId="{73316016-DD23-4C88-A224-420D0415901B}" destId="{C4B117F2-6D3E-4FAD-B44C-BF66D25F01B2}" srcOrd="1" destOrd="0" parTransId="{F0158E42-0B13-4227-900A-71F613BF9063}" sibTransId="{20578CD6-67D7-4124-BB17-839369FDB97D}"/>
    <dgm:cxn modelId="{E2313232-BD23-443F-B2A4-B5037A0EF703}" type="presOf" srcId="{20578CD6-67D7-4124-BB17-839369FDB97D}" destId="{AB97B3BA-2828-40D5-A98A-248BA9DECC85}" srcOrd="0" destOrd="0" presId="urn:microsoft.com/office/officeart/2005/8/layout/cycle5"/>
    <dgm:cxn modelId="{5E0F1935-DEC0-42E6-9361-830B66F93041}" type="presOf" srcId="{C88AABE8-AB94-4675-9699-1089A2039420}" destId="{CE95D23C-7847-4C20-8CBA-FA180249CC37}" srcOrd="0" destOrd="0" presId="urn:microsoft.com/office/officeart/2005/8/layout/cycle5"/>
    <dgm:cxn modelId="{F19D6D45-19D1-4B5A-A115-C04C88C93C31}" type="presOf" srcId="{13F2D74E-1A2F-4812-8996-82474D46A542}" destId="{5336D4B8-60C1-4ABB-8893-BCECD755C70B}" srcOrd="0" destOrd="0" presId="urn:microsoft.com/office/officeart/2005/8/layout/cycle5"/>
    <dgm:cxn modelId="{38ED4F57-E621-4992-86FA-4E0757C6F09E}" srcId="{73316016-DD23-4C88-A224-420D0415901B}" destId="{C88AABE8-AB94-4675-9699-1089A2039420}" srcOrd="0" destOrd="0" parTransId="{5D970A6E-700B-4659-899A-8B5C4D39AEB0}" sibTransId="{13F2D74E-1A2F-4812-8996-82474D46A542}"/>
    <dgm:cxn modelId="{3A177988-71D6-465B-8BFE-6D77F84A5E41}" type="presOf" srcId="{0ED63E9C-1C2B-4957-85AC-B7C759D92066}" destId="{14A3654C-736B-4950-8444-640F9D6FDC26}" srcOrd="0" destOrd="0" presId="urn:microsoft.com/office/officeart/2005/8/layout/cycle5"/>
    <dgm:cxn modelId="{F96A8D90-4FFB-4F84-8866-8932719692CF}" srcId="{73316016-DD23-4C88-A224-420D0415901B}" destId="{3EF867D6-E68E-413E-AA50-4284FA31B69F}" srcOrd="2" destOrd="0" parTransId="{E7BBC9CE-B72B-48CF-B10C-AB28373EDD5C}" sibTransId="{0ED63E9C-1C2B-4957-85AC-B7C759D92066}"/>
    <dgm:cxn modelId="{78A7189B-5A48-4364-9D33-A9890B37C3BB}" type="presOf" srcId="{73316016-DD23-4C88-A224-420D0415901B}" destId="{1132A714-52F5-4C75-9BF8-19A1CFD31853}" srcOrd="0" destOrd="0" presId="urn:microsoft.com/office/officeart/2005/8/layout/cycle5"/>
    <dgm:cxn modelId="{FB8AB0D5-82A2-4A16-BFCF-947C18E94EC6}" type="presOf" srcId="{3EF867D6-E68E-413E-AA50-4284FA31B69F}" destId="{9D6FD563-38FF-417C-9FF4-0232185F9D19}" srcOrd="0" destOrd="0" presId="urn:microsoft.com/office/officeart/2005/8/layout/cycle5"/>
    <dgm:cxn modelId="{5CF936F8-F266-4C3C-934A-5D13DDF7B902}" type="presOf" srcId="{C4B117F2-6D3E-4FAD-B44C-BF66D25F01B2}" destId="{B20B159A-DBCB-4630-9A53-4AB3BDF6FF55}" srcOrd="0" destOrd="0" presId="urn:microsoft.com/office/officeart/2005/8/layout/cycle5"/>
    <dgm:cxn modelId="{DE44B16F-53E8-4D5C-BF29-CA8DF47BD6C6}" type="presParOf" srcId="{1132A714-52F5-4C75-9BF8-19A1CFD31853}" destId="{CE95D23C-7847-4C20-8CBA-FA180249CC37}" srcOrd="0" destOrd="0" presId="urn:microsoft.com/office/officeart/2005/8/layout/cycle5"/>
    <dgm:cxn modelId="{8158E5DA-0729-4DF7-AE3B-88B4A898F09F}" type="presParOf" srcId="{1132A714-52F5-4C75-9BF8-19A1CFD31853}" destId="{1EFB13A5-FD8B-4BB1-8D27-F2ED343B9608}" srcOrd="1" destOrd="0" presId="urn:microsoft.com/office/officeart/2005/8/layout/cycle5"/>
    <dgm:cxn modelId="{8D63F5A2-E02D-43C2-9094-FDC0D19C58A0}" type="presParOf" srcId="{1132A714-52F5-4C75-9BF8-19A1CFD31853}" destId="{5336D4B8-60C1-4ABB-8893-BCECD755C70B}" srcOrd="2" destOrd="0" presId="urn:microsoft.com/office/officeart/2005/8/layout/cycle5"/>
    <dgm:cxn modelId="{90515399-3FA8-4D8B-BE7A-7AC181341ECD}" type="presParOf" srcId="{1132A714-52F5-4C75-9BF8-19A1CFD31853}" destId="{B20B159A-DBCB-4630-9A53-4AB3BDF6FF55}" srcOrd="3" destOrd="0" presId="urn:microsoft.com/office/officeart/2005/8/layout/cycle5"/>
    <dgm:cxn modelId="{C6226953-1F3C-4AA9-AE0A-A64E0D04970D}" type="presParOf" srcId="{1132A714-52F5-4C75-9BF8-19A1CFD31853}" destId="{7D78D6BE-30DE-416B-B3E1-34E901C63467}" srcOrd="4" destOrd="0" presId="urn:microsoft.com/office/officeart/2005/8/layout/cycle5"/>
    <dgm:cxn modelId="{CB2600A7-F440-4C59-8A0D-01A4B1117828}" type="presParOf" srcId="{1132A714-52F5-4C75-9BF8-19A1CFD31853}" destId="{AB97B3BA-2828-40D5-A98A-248BA9DECC85}" srcOrd="5" destOrd="0" presId="urn:microsoft.com/office/officeart/2005/8/layout/cycle5"/>
    <dgm:cxn modelId="{C66205FE-A7A6-410E-B922-A2AE8E8B72D4}" type="presParOf" srcId="{1132A714-52F5-4C75-9BF8-19A1CFD31853}" destId="{9D6FD563-38FF-417C-9FF4-0232185F9D19}" srcOrd="6" destOrd="0" presId="urn:microsoft.com/office/officeart/2005/8/layout/cycle5"/>
    <dgm:cxn modelId="{F682B2A3-D9DD-416C-AF01-CF870154E393}" type="presParOf" srcId="{1132A714-52F5-4C75-9BF8-19A1CFD31853}" destId="{BEF1C503-A008-4F79-9AA8-C66A5177D3AC}" srcOrd="7" destOrd="0" presId="urn:microsoft.com/office/officeart/2005/8/layout/cycle5"/>
    <dgm:cxn modelId="{0599E560-1DC2-4282-8E67-A5116C9C1E09}" type="presParOf" srcId="{1132A714-52F5-4C75-9BF8-19A1CFD31853}" destId="{14A3654C-736B-4950-8444-640F9D6FDC26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5D23C-7847-4C20-8CBA-FA180249CC37}">
      <dsp:nvSpPr>
        <dsp:cNvPr id="0" name=""/>
        <dsp:cNvSpPr/>
      </dsp:nvSpPr>
      <dsp:spPr>
        <a:xfrm>
          <a:off x="2821781" y="1830"/>
          <a:ext cx="2484437" cy="161488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Learn</a:t>
          </a:r>
        </a:p>
      </dsp:txBody>
      <dsp:txXfrm>
        <a:off x="2900613" y="80662"/>
        <a:ext cx="2326773" cy="1457220"/>
      </dsp:txXfrm>
    </dsp:sp>
    <dsp:sp modelId="{5336D4B8-60C1-4ABB-8893-BCECD755C70B}">
      <dsp:nvSpPr>
        <dsp:cNvPr id="0" name=""/>
        <dsp:cNvSpPr/>
      </dsp:nvSpPr>
      <dsp:spPr>
        <a:xfrm>
          <a:off x="1909284" y="809272"/>
          <a:ext cx="4309431" cy="4309431"/>
        </a:xfrm>
        <a:custGeom>
          <a:avLst/>
          <a:gdLst/>
          <a:ahLst/>
          <a:cxnLst/>
          <a:rect l="0" t="0" r="0" b="0"/>
          <a:pathLst>
            <a:path>
              <a:moveTo>
                <a:pt x="3730774" y="685416"/>
              </a:moveTo>
              <a:arcTo wR="2154715" hR="2154715" stAng="19020466" swAng="2303174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0B159A-DBCB-4630-9A53-4AB3BDF6FF55}">
      <dsp:nvSpPr>
        <dsp:cNvPr id="0" name=""/>
        <dsp:cNvSpPr/>
      </dsp:nvSpPr>
      <dsp:spPr>
        <a:xfrm>
          <a:off x="4687819" y="3233904"/>
          <a:ext cx="2484437" cy="1614884"/>
        </a:xfrm>
        <a:prstGeom prst="roundRect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Trial</a:t>
          </a:r>
        </a:p>
      </dsp:txBody>
      <dsp:txXfrm>
        <a:off x="4766651" y="3312736"/>
        <a:ext cx="2326773" cy="1457220"/>
      </dsp:txXfrm>
    </dsp:sp>
    <dsp:sp modelId="{AB97B3BA-2828-40D5-A98A-248BA9DECC85}">
      <dsp:nvSpPr>
        <dsp:cNvPr id="0" name=""/>
        <dsp:cNvSpPr/>
      </dsp:nvSpPr>
      <dsp:spPr>
        <a:xfrm>
          <a:off x="1909284" y="809272"/>
          <a:ext cx="4309431" cy="4309431"/>
        </a:xfrm>
        <a:custGeom>
          <a:avLst/>
          <a:gdLst/>
          <a:ahLst/>
          <a:cxnLst/>
          <a:rect l="0" t="0" r="0" b="0"/>
          <a:pathLst>
            <a:path>
              <a:moveTo>
                <a:pt x="2816277" y="4205358"/>
              </a:moveTo>
              <a:arcTo wR="2154715" hR="2154715" stAng="4327181" swAng="2145637"/>
            </a:path>
          </a:pathLst>
        </a:custGeom>
        <a:noFill/>
        <a:ln w="635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6FD563-38FF-417C-9FF4-0232185F9D19}">
      <dsp:nvSpPr>
        <dsp:cNvPr id="0" name=""/>
        <dsp:cNvSpPr/>
      </dsp:nvSpPr>
      <dsp:spPr>
        <a:xfrm>
          <a:off x="955742" y="3233904"/>
          <a:ext cx="2484437" cy="1614884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Error</a:t>
          </a:r>
        </a:p>
      </dsp:txBody>
      <dsp:txXfrm>
        <a:off x="1034574" y="3312736"/>
        <a:ext cx="2326773" cy="1457220"/>
      </dsp:txXfrm>
    </dsp:sp>
    <dsp:sp modelId="{14A3654C-736B-4950-8444-640F9D6FDC26}">
      <dsp:nvSpPr>
        <dsp:cNvPr id="0" name=""/>
        <dsp:cNvSpPr/>
      </dsp:nvSpPr>
      <dsp:spPr>
        <a:xfrm>
          <a:off x="1909284" y="809272"/>
          <a:ext cx="4309431" cy="4309431"/>
        </a:xfrm>
        <a:custGeom>
          <a:avLst/>
          <a:gdLst/>
          <a:ahLst/>
          <a:cxnLst/>
          <a:rect l="0" t="0" r="0" b="0"/>
          <a:pathLst>
            <a:path>
              <a:moveTo>
                <a:pt x="6958" y="1981685"/>
              </a:moveTo>
              <a:arcTo wR="2154715" hR="2154715" stAng="11076360" swAng="2303174"/>
            </a:path>
          </a:pathLst>
        </a:custGeom>
        <a:noFill/>
        <a:ln w="635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F8552-816B-46B8-8DCB-16AE8B187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78C9CA-A754-462D-A2ED-B749590F6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F8E11-2E15-49D3-8D8B-9C07DC72F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4267-A8E4-48BE-B46B-195DCD2EF02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1D8DC-3FF7-4D19-A217-ADB6E6D6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169E9-8FF3-42DE-9996-08E9BF14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8395-A483-4DBA-B773-04319BC4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66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FC5D9-BC54-4F59-B2FD-9D3F7D952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560210-812F-411B-9CED-C59AE4807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04C06-7609-4F0F-A59E-13AE42967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4267-A8E4-48BE-B46B-195DCD2EF02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2714F-E1D4-4462-8396-19BB23E25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C6CAD-3864-4B70-9C56-9C6F918D0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8395-A483-4DBA-B773-04319BC4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12C19E-1959-4CA3-96D1-0DAF09303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CC8FC1-645B-4C5E-8AD3-2BCA4A36CA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79D95-C489-45D8-92CA-11E2E9356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4267-A8E4-48BE-B46B-195DCD2EF02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09D94-3848-4150-8CA7-437D7B5A8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2FB9E-63A8-4A75-BBE3-F8E1B9A6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8395-A483-4DBA-B773-04319BC4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8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1183F-1871-4BF1-A492-18FF54D12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3EBC2-F4A8-43FC-864B-F3E06821E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DB02A-7B22-4445-BE20-E474E0591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4267-A8E4-48BE-B46B-195DCD2EF02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8AD98-1F6B-4B43-82E7-04B6DC98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6FD6F-5DDC-44D8-B92E-1383B172B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8395-A483-4DBA-B773-04319BC4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6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55D6E-DB9B-4F41-8A35-246F0164F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1C4E4-B84D-4322-884A-BFD1A58E9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524A-64F5-42DB-B53B-8252176BC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4267-A8E4-48BE-B46B-195DCD2EF02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F7D8E-80DC-4929-A568-12B7FD42F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0CE58-1E94-4C61-A28E-9C5B058E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8395-A483-4DBA-B773-04319BC4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6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0504D-1FD0-4305-A4AA-81B475AB9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D219A-6357-4415-8944-8E4B2CE6BB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69BC9-4197-4D71-822C-E3F2F1782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93F418-6791-4AAE-9E23-6966E9263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4267-A8E4-48BE-B46B-195DCD2EF02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CF52E-FBDE-46FF-A0CC-EE6D987E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82CB7-84F3-4C58-A739-AEBB0D09A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8395-A483-4DBA-B773-04319BC4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95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22DD7-E0F4-46E1-AC44-B25C121B6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18E6B-7B6E-4BED-BA50-8EFF5FDD9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81A6D-5091-4A2C-886D-06A13954A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3D15F6-6874-4862-BE57-2FFD5BC04E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2A6748-FDD0-4FAB-8AAB-FDEE067F7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D3F5D3-F139-40B8-BADB-843967BCB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4267-A8E4-48BE-B46B-195DCD2EF02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F8B7F0-8BA3-4D84-8196-0C2596AB1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803ECA-FFBF-4193-A7AB-C4DC0FB55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8395-A483-4DBA-B773-04319BC4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3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196B0-A017-42D0-A91C-DF8195327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E031DC-AE90-4502-8363-D08C85A28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4267-A8E4-48BE-B46B-195DCD2EF02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AAB530-1C19-401F-83F0-C1F486060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ECBA2-1B00-4176-BD2A-CF0838262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8395-A483-4DBA-B773-04319BC4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9B0657-226E-4D3B-9545-C17035138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4267-A8E4-48BE-B46B-195DCD2EF02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258969-0D74-4D8E-84EF-3122B9E01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02FCF-55B5-4303-8E3E-497F72DEA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8395-A483-4DBA-B773-04319BC4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3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B0FE7-C5F3-4F8E-A5C9-9373A9BB0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8BB6A-4CD2-49A6-B1CC-C71DAA845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F12347-733A-4D92-8A09-12329DC45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B4B2F8-B891-41A2-9A1F-A9577A433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4267-A8E4-48BE-B46B-195DCD2EF02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C2A365-8C78-45CB-9A48-7C8D1478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BAE67-6E35-4371-8F6B-15D9A1FDB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8395-A483-4DBA-B773-04319BC4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6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DE27-2BC9-460C-902F-6793B3C57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BDC11F-C75C-4A65-9985-C8E75BF2FE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324D5-2FDF-4420-BB3B-A2E02B999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48B0F-36EF-4A71-AD2B-5E6613CB1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4267-A8E4-48BE-B46B-195DCD2EF02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BEBEA4-AB24-418A-80C4-9D6A7FD52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B0BBF-1482-43FF-9EAC-47633A9FB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8395-A483-4DBA-B773-04319BC4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4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CAD8B-5B05-4E91-B23E-E54DB4B30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CC43F-904C-4A6F-9A3C-9050C9A8A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BD1BB-05B3-4C42-B15A-8466F04630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4267-A8E4-48BE-B46B-195DCD2EF02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741CC-BCBC-4005-B890-2F4E1B510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1CD44-ED63-47ED-AAAB-F9D48DA5D4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58395-A483-4DBA-B773-04319BC4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7110B2E-36F4-45DC-94CF-E337A1FF02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383046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674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Jordan</dc:creator>
  <cp:lastModifiedBy>Gene St Pierre</cp:lastModifiedBy>
  <cp:revision>1</cp:revision>
  <dcterms:created xsi:type="dcterms:W3CDTF">2021-01-20T22:15:06Z</dcterms:created>
  <dcterms:modified xsi:type="dcterms:W3CDTF">2021-01-21T15:58:15Z</dcterms:modified>
</cp:coreProperties>
</file>